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7" d="100"/>
          <a:sy n="57" d="100"/>
        </p:scale>
        <p:origin x="1518" y="72"/>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3/18/2024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3/18/2024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3/18/2024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An Individual Cottage Style Maisonette Forming Part Of A Select Development With Stunning Estuary Views And Located Close To The Town Centre</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Dual Aspect Lounge/Dining Room With Super Views •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Stylish Modern Kitchen/Breakfast Room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Two Bedrooms • Modern Shower Room/WC • Allocated Parking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Private Patio Area • Gas Central Heating • Double Glazing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No Onward Chain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24874" y="1723455"/>
            <a:ext cx="1971227" cy="86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PRICE</a:t>
            </a:r>
            <a:r>
              <a:rPr lang="en-GB" sz="1200" dirty="0">
                <a:solidFill>
                  <a:srgbClr val="0048FF"/>
                </a:solidFill>
                <a:effectLst/>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a:t>
            </a:r>
            <a:r>
              <a:rPr lang="en-GB" sz="1900">
                <a:solidFill>
                  <a:srgbClr val="000000"/>
                </a:solidFill>
                <a:latin typeface="HelveticaNeueLT-Roman"/>
                <a:ea typeface="Times New Roman" panose="02020603050405020304" pitchFamily="18" charset="0"/>
                <a:cs typeface="HelveticaNeueLT-Roman"/>
              </a:rPr>
              <a:t>235</a:t>
            </a:r>
            <a:r>
              <a:rPr lang="en-GB" sz="1900">
                <a:solidFill>
                  <a:srgbClr val="000000"/>
                </a:solidFill>
                <a:effectLst/>
                <a:latin typeface="HelveticaNeueLT-Roman"/>
                <a:ea typeface="Times New Roman" panose="02020603050405020304" pitchFamily="18" charset="0"/>
                <a:cs typeface="HelveticaNeueLT-Roman"/>
              </a:rPr>
              <a:t>,000</a:t>
            </a:r>
            <a:endParaRPr lang="en-GB" sz="1200" dirty="0">
              <a:solidFill>
                <a:srgbClr val="000000"/>
              </a:solidFill>
              <a:effectLst/>
              <a:latin typeface="Times New Roman" panose="02020603050405020304" pitchFamily="18" charset="0"/>
              <a:ea typeface="Times New Roman" panose="02020603050405020304" pitchFamily="18" charset="0"/>
              <a:cs typeface="HelveticaNeueLT-Roman"/>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latin typeface="HelveticaNeueLT-Roman"/>
                <a:ea typeface="Times New Roman" panose="02020603050405020304" pitchFamily="18" charset="0"/>
                <a:cs typeface="HelveticaNeueLT-Roman"/>
              </a:rPr>
              <a:t>Share of 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Flat 8 Montpellier Court, Montpellier Road, Exmouth, EX8 1JP</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30" name="Picture 6">
            <a:extLst>
              <a:ext uri="{FF2B5EF4-FFF2-40B4-BE49-F238E27FC236}">
                <a16:creationId xmlns:a16="http://schemas.microsoft.com/office/drawing/2014/main" id="{625CF1DC-8226-1D51-6FCA-6D026C2A01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5586" y="573109"/>
            <a:ext cx="3175791" cy="243075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32261AEC-5971-F6AB-343F-1A4C30CF28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2415" y="3149157"/>
            <a:ext cx="3178962" cy="21967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F08C8CE0-E610-BD51-F490-C3CA92672E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5355" y="7731695"/>
            <a:ext cx="2946030" cy="17997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4828F9B-22A2-152F-A5A6-64E43F5C92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37426" y="2627353"/>
            <a:ext cx="6358675" cy="44600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B1D1F91C-34E5-139C-677A-E39F2713E1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596" y="584277"/>
            <a:ext cx="3151924" cy="24195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75716C3B-4D88-F204-FB3A-48F2150675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4040" y="3146526"/>
            <a:ext cx="3151924" cy="21857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8B5EB411-0330-9075-1DC5-BAE1901E7C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4041" y="5474922"/>
            <a:ext cx="3151924" cy="22130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98A7D78E-E734-AE36-8274-645DA9E058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70504" y="5474922"/>
            <a:ext cx="3190874" cy="2213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7640553"/>
          </a:xfrm>
          <a:prstGeom prst="rect">
            <a:avLst/>
          </a:prstGeom>
          <a:noFill/>
        </p:spPr>
        <p:txBody>
          <a:bodyPr wrap="square" rtlCol="0">
            <a:spAutoFit/>
          </a:bodyPr>
          <a:lstStyle/>
          <a:p>
            <a:pPr algn="ctr"/>
            <a:r>
              <a:rPr lang="en-GB" sz="1400" b="1" dirty="0">
                <a:solidFill>
                  <a:srgbClr val="333333"/>
                </a:solidFill>
                <a:effectLst/>
                <a:latin typeface="Helvetica" panose="020B0604020202020204" pitchFamily="34" charset="0"/>
                <a:ea typeface="Times New Roman" panose="02020603050405020304" pitchFamily="18" charset="0"/>
                <a:cs typeface="Helvetica-Bold"/>
              </a:rPr>
              <a:t>Flat 8 Montpellier Court, Montpellier Road, Exmouth, EX8 1JP</a:t>
            </a:r>
          </a:p>
          <a:p>
            <a:pPr algn="ct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r>
              <a:rPr lang="en-GB" sz="1250" b="1" dirty="0">
                <a:latin typeface="Helvetica" panose="020B0604020202020204" pitchFamily="34" charset="0"/>
                <a:cs typeface="Helvetica" panose="020B0604020202020204" pitchFamily="34" charset="0"/>
              </a:rPr>
              <a:t>THE ACCOMMODATION COMPRISES:</a:t>
            </a:r>
            <a:r>
              <a:rPr lang="en-GB" sz="1250" dirty="0">
                <a:latin typeface="Helvetica" panose="020B0604020202020204" pitchFamily="34" charset="0"/>
                <a:cs typeface="Helvetica" panose="020B0604020202020204" pitchFamily="34" charset="0"/>
              </a:rPr>
              <a:t> Private entrance with uPVC front door to:</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RECEPTION HALL: </a:t>
            </a:r>
            <a:r>
              <a:rPr lang="en-GB" sz="1250" dirty="0">
                <a:latin typeface="Helvetica" panose="020B0604020202020204" pitchFamily="34" charset="0"/>
                <a:cs typeface="Helvetica" panose="020B0604020202020204" pitchFamily="34" charset="0"/>
              </a:rPr>
              <a:t>Radiator; stairs to first floor landing; electric consumer unit.</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ONE:</a:t>
            </a:r>
            <a:r>
              <a:rPr lang="en-GB" sz="1250" dirty="0">
                <a:latin typeface="Helvetica" panose="020B0604020202020204" pitchFamily="34" charset="0"/>
                <a:cs typeface="Helvetica" panose="020B0604020202020204" pitchFamily="34" charset="0"/>
              </a:rPr>
              <a:t> 3.45m x 3.15m (11'4" x 10'4") Double glazed window to rear aspect; radiator; built-in wardrobe.</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TWO:</a:t>
            </a:r>
            <a:r>
              <a:rPr lang="en-GB" sz="1250" dirty="0">
                <a:latin typeface="Helvetica" panose="020B0604020202020204" pitchFamily="34" charset="0"/>
                <a:cs typeface="Helvetica" panose="020B0604020202020204" pitchFamily="34" charset="0"/>
              </a:rPr>
              <a:t> 2.57m x 1.91m (8'5" x 6'3") Double glazed window to front aspect; radiator; fitted cupboard.</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SHOWER ROOM/WC: </a:t>
            </a:r>
            <a:r>
              <a:rPr lang="en-GB" sz="1250" dirty="0">
                <a:latin typeface="Helvetica" panose="020B0604020202020204" pitchFamily="34" charset="0"/>
                <a:cs typeface="Helvetica" panose="020B0604020202020204" pitchFamily="34" charset="0"/>
              </a:rPr>
              <a:t>2.18m x 1.83m (7'2" x 6'0") Stylishly refitted with double width shower cubicle with fixed and detachable shower head hoses; shower splash screen; pedestal wash hand basin with mirror over with integrated light; WC with push button flush; chrome heated towel rail; tiled floor; attractive part tiled walls; recess ceiling LED spotlighting; extractor fan.</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FIRST FLOOR LOUNGE/DINING ROOM:</a:t>
            </a:r>
            <a:r>
              <a:rPr lang="en-GB" sz="1250" dirty="0">
                <a:latin typeface="Helvetica" panose="020B0604020202020204" pitchFamily="34" charset="0"/>
                <a:cs typeface="Helvetica" panose="020B0604020202020204" pitchFamily="34" charset="0"/>
              </a:rPr>
              <a:t> 6.1m x 3.2m (20'0" x 10'6") A bright dual aspect room with three sets of double glazed windows gaining stunning views to the estuary and coastline beyond; television point; radiator; access to roof space.</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KITCHEN/BREAKFAST ROOM:</a:t>
            </a:r>
            <a:r>
              <a:rPr lang="en-GB" sz="1250" dirty="0">
                <a:latin typeface="Helvetica" panose="020B0604020202020204" pitchFamily="34" charset="0"/>
                <a:cs typeface="Helvetica" panose="020B0604020202020204" pitchFamily="34" charset="0"/>
              </a:rPr>
              <a:t> 5m x 3.4m (16'5" x 11'2") A spacious modern room fitted with a range of worktop surfaces extended to provide a large breakfast bar area with down lighters over; cupboards, drawer units, integrated dishwasher and further appliance space beneath worktops; inset single drainer sink unit with mixer tap; four ring electric hob with glass splash back; built-in oven beneath and stainless steel extractor hood over; recess ceiling LED spotlighting; double glazed windows to side and rear aspects with estuary views; radiator; space for freestanding fridge freezer; upright cupboard housing gas boiler.</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OUTSIDE: </a:t>
            </a:r>
            <a:r>
              <a:rPr lang="en-GB" sz="1250" dirty="0">
                <a:latin typeface="Helvetica" panose="020B0604020202020204" pitchFamily="34" charset="0"/>
                <a:cs typeface="Helvetica" panose="020B0604020202020204" pitchFamily="34" charset="0"/>
              </a:rPr>
              <a:t>The property benefits from </a:t>
            </a:r>
            <a:r>
              <a:rPr lang="en-GB" sz="1250" b="1" dirty="0">
                <a:latin typeface="Helvetica" panose="020B0604020202020204" pitchFamily="34" charset="0"/>
                <a:cs typeface="Helvetica" panose="020B0604020202020204" pitchFamily="34" charset="0"/>
              </a:rPr>
              <a:t>ONE ALLOCATED PARKING SPACE</a:t>
            </a:r>
            <a:r>
              <a:rPr lang="en-GB" sz="1250" dirty="0">
                <a:latin typeface="Helvetica" panose="020B0604020202020204" pitchFamily="34" charset="0"/>
                <a:cs typeface="Helvetica" panose="020B0604020202020204" pitchFamily="34" charset="0"/>
              </a:rPr>
              <a:t> and a storage shed. There is also visitors parking. </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TENURE AND OUTGOINGS: </a:t>
            </a:r>
            <a:r>
              <a:rPr lang="en-GB" sz="1250" dirty="0">
                <a:latin typeface="Helvetica" panose="020B0604020202020204" pitchFamily="34" charset="0"/>
                <a:cs typeface="Helvetica" panose="020B0604020202020204" pitchFamily="34" charset="0"/>
              </a:rPr>
              <a:t>We understand that the property is held on a remainder of a 125 year lease from 1995 and also benefits from a 1/25th share of the freehold. The service charge is £110.00 per calendar month and a ground rent of £50.00 per annum. Management agents are Eton Terry Clark of Exmouth. </a:t>
            </a:r>
            <a:br>
              <a:rPr lang="en-GB" sz="125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25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477054"/>
          </a:xfrm>
          <a:prstGeom prst="rect">
            <a:avLst/>
          </a:prstGeom>
          <a:noFill/>
        </p:spPr>
        <p:txBody>
          <a:bodyPr wrap="square" rtlCol="0">
            <a:spAutoFit/>
          </a:bodyPr>
          <a:lstStyle/>
          <a:p>
            <a:br>
              <a:rPr lang="en-GB" sz="1250" dirty="0">
                <a:solidFill>
                  <a:srgbClr val="333333"/>
                </a:solidFill>
                <a:effectLst/>
                <a:latin typeface="Helvetica" panose="020B0604020202020204" pitchFamily="34" charset="0"/>
                <a:ea typeface="Times New Roman" panose="02020603050405020304" pitchFamily="18" charset="0"/>
                <a:cs typeface="Helvetica-Bold"/>
              </a:rPr>
            </a:br>
            <a:r>
              <a:rPr lang="en-GB" sz="1250" b="1" dirty="0">
                <a:solidFill>
                  <a:srgbClr val="333333"/>
                </a:solidFill>
                <a:effectLst/>
                <a:latin typeface="Helvetica" panose="020B0604020202020204" pitchFamily="34" charset="0"/>
                <a:ea typeface="Times New Roman" panose="02020603050405020304" pitchFamily="18" charset="0"/>
                <a:cs typeface="Helvetica-Bold"/>
              </a:rPr>
              <a:t>FLOOR PLAN:</a:t>
            </a:r>
            <a:endParaRPr lang="en-GB" sz="125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9DE0FBA5-8DD5-B51C-FF55-B730ED3794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6563" y="1519864"/>
            <a:ext cx="6525153" cy="718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TotalTime>
  <Words>693</Words>
  <Application>Microsoft Office PowerPoint</Application>
  <PresentationFormat>Custom</PresentationFormat>
  <Paragraphs>20</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17</cp:revision>
  <cp:lastPrinted>2024-03-18T17:26:10Z</cp:lastPrinted>
  <dcterms:created xsi:type="dcterms:W3CDTF">2023-03-19T13:39:10Z</dcterms:created>
  <dcterms:modified xsi:type="dcterms:W3CDTF">2024-03-18T17:26:16Z</dcterms:modified>
</cp:coreProperties>
</file>